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4" r:id="rId5"/>
    <p:sldId id="258" r:id="rId6"/>
    <p:sldId id="277" r:id="rId7"/>
    <p:sldId id="283" r:id="rId8"/>
    <p:sldId id="259" r:id="rId9"/>
    <p:sldId id="278" r:id="rId10"/>
    <p:sldId id="282" r:id="rId11"/>
    <p:sldId id="260" r:id="rId12"/>
    <p:sldId id="279" r:id="rId13"/>
    <p:sldId id="281" r:id="rId14"/>
    <p:sldId id="262" r:id="rId15"/>
    <p:sldId id="263" r:id="rId16"/>
    <p:sldId id="26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1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A48-62C7-41DA-BE0B-C605C82D9C4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6F48-8AD0-471B-919F-B96DC1258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A48-62C7-41DA-BE0B-C605C82D9C4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6F48-8AD0-471B-919F-B96DC1258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A48-62C7-41DA-BE0B-C605C82D9C4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6F48-8AD0-471B-919F-B96DC1258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A48-62C7-41DA-BE0B-C605C82D9C4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6F48-8AD0-471B-919F-B96DC1258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A48-62C7-41DA-BE0B-C605C82D9C4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6F48-8AD0-471B-919F-B96DC1258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A48-62C7-41DA-BE0B-C605C82D9C4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6F48-8AD0-471B-919F-B96DC1258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A48-62C7-41DA-BE0B-C605C82D9C4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6F48-8AD0-471B-919F-B96DC1258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A48-62C7-41DA-BE0B-C605C82D9C4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6F48-8AD0-471B-919F-B96DC1258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A48-62C7-41DA-BE0B-C605C82D9C4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6F48-8AD0-471B-919F-B96DC1258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A48-62C7-41DA-BE0B-C605C82D9C4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6F48-8AD0-471B-919F-B96DC1258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FA48-62C7-41DA-BE0B-C605C82D9C4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6F48-8AD0-471B-919F-B96DC1258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FA48-62C7-41DA-BE0B-C605C82D9C4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16F48-8AD0-471B-919F-B96DC1258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slide" Target="slide17.xm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txBody>
          <a:bodyPr/>
          <a:lstStyle/>
          <a:p>
            <a:r>
              <a:rPr lang="en-US" dirty="0" smtClean="0"/>
              <a:t>Click on the pictures that show the proper checkout 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143000"/>
          </a:xfrm>
        </p:spPr>
        <p:txBody>
          <a:bodyPr/>
          <a:lstStyle/>
          <a:p>
            <a:r>
              <a:rPr lang="en-US" dirty="0" smtClean="0"/>
              <a:t>If you’re right, you’ll see a smiley face. If you’re wrong, try again!</a:t>
            </a:r>
            <a:endParaRPr lang="en-US" dirty="0"/>
          </a:p>
        </p:txBody>
      </p:sp>
      <p:sp>
        <p:nvSpPr>
          <p:cNvPr id="7" name="Right Arrow 6">
            <a:hlinkClick r:id="rId3" action="ppaction://hlinksldjump" highlightClick="1"/>
          </p:cNvPr>
          <p:cNvSpPr/>
          <p:nvPr/>
        </p:nvSpPr>
        <p:spPr>
          <a:xfrm>
            <a:off x="2971800" y="5257800"/>
            <a:ext cx="3657600" cy="12954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~PP1124.WAV">
            <a:hlinkClick r:id="" action="ppaction://media"/>
          </p:cNvPr>
          <p:cNvPicPr>
            <a:picLocks noRot="1" noChangeAspect="1"/>
          </p:cNvPicPr>
          <p:nvPr>
            <a:wavAudioFile r:embed="rId1" name="~PP1124.WAV"/>
          </p:nvPr>
        </p:nvPicPr>
        <p:blipFill>
          <a:blip r:embed="rId4" cstate="print"/>
          <a:stretch>
            <a:fillRect/>
          </a:stretch>
        </p:blipFill>
        <p:spPr>
          <a:xfrm>
            <a:off x="8712200" y="642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again!</a:t>
            </a:r>
            <a:endParaRPr lang="en-US" dirty="0"/>
          </a:p>
        </p:txBody>
      </p:sp>
      <p:pic>
        <p:nvPicPr>
          <p:cNvPr id="4098" name="Picture 2" descr="C:\Documents and Settings\Owner\Local Settings\Temporary Internet Files\Content.IE5\M1QQQ35Y\MC90043381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30480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4495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ight Arrow 5">
            <a:hlinkClick r:id="rId3" action="ppaction://hlinksldjump" highlightClick="1"/>
          </p:cNvPr>
          <p:cNvSpPr/>
          <p:nvPr/>
        </p:nvSpPr>
        <p:spPr>
          <a:xfrm flipH="1">
            <a:off x="2743200" y="5410200"/>
            <a:ext cx="3657600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Back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495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Sorry! That book was damaged!</a:t>
            </a:r>
            <a:endParaRPr lang="en-US" sz="2400" dirty="0"/>
          </a:p>
        </p:txBody>
      </p:sp>
    </p:spTree>
  </p:cSld>
  <p:clrMapOvr>
    <a:masterClrMapping/>
  </p:clrMapOvr>
  <p:transition advTm="665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searching the right way?</a:t>
            </a:r>
            <a:endParaRPr lang="en-US" dirty="0"/>
          </a:p>
        </p:txBody>
      </p:sp>
      <p:pic>
        <p:nvPicPr>
          <p:cNvPr id="4" name="Content Placeholder 3" descr="using shelf markerpg.jpg">
            <a:hlinkClick r:id="" action="ppaction://hlinkshowjump?jump=nextslide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2714"/>
          <a:stretch>
            <a:fillRect/>
          </a:stretch>
        </p:blipFill>
        <p:spPr>
          <a:xfrm>
            <a:off x="381000" y="1295400"/>
            <a:ext cx="4038601" cy="4495800"/>
          </a:xfrm>
        </p:spPr>
      </p:pic>
      <p:pic>
        <p:nvPicPr>
          <p:cNvPr id="5" name="Content Placeholder 3" descr="using shelf markerpg.jpg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 cstate="print"/>
          <a:srcRect l="24026"/>
          <a:stretch>
            <a:fillRect/>
          </a:stretch>
        </p:blipFill>
        <p:spPr>
          <a:xfrm>
            <a:off x="4648200" y="2971800"/>
            <a:ext cx="4191000" cy="3657600"/>
          </a:xfrm>
          <a:prstGeom prst="rect">
            <a:avLst/>
          </a:prstGeom>
        </p:spPr>
      </p:pic>
    </p:spTree>
  </p:cSld>
  <p:clrMapOvr>
    <a:masterClrMapping/>
  </p:clrMapOvr>
  <p:transition advTm="896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CORRECT!</a:t>
            </a:r>
            <a:endParaRPr lang="en-US" dirty="0"/>
          </a:p>
        </p:txBody>
      </p:sp>
      <p:pic>
        <p:nvPicPr>
          <p:cNvPr id="3074" name="Picture 2" descr="C:\Documents and Settings\Owner\Local Settings\Temporary Internet Files\Content.IE5\M1QQQ35Y\MC900433817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95400"/>
            <a:ext cx="2895600" cy="2895600"/>
          </a:xfrm>
          <a:prstGeom prst="rect">
            <a:avLst/>
          </a:prstGeom>
          <a:noFill/>
        </p:spPr>
      </p:pic>
      <p:sp>
        <p:nvSpPr>
          <p:cNvPr id="4" name="Right Arrow 3">
            <a:hlinkClick r:id="rId3" action="ppaction://hlinksldjump" highlightClick="1"/>
          </p:cNvPr>
          <p:cNvSpPr/>
          <p:nvPr/>
        </p:nvSpPr>
        <p:spPr>
          <a:xfrm>
            <a:off x="2971800" y="5410200"/>
            <a:ext cx="3657600" cy="12954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Next Question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343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Yes! She was using a shelf marker to mark her place!</a:t>
            </a:r>
            <a:endParaRPr lang="en-US" sz="2400" dirty="0"/>
          </a:p>
        </p:txBody>
      </p:sp>
    </p:spTree>
  </p:cSld>
  <p:clrMapOvr>
    <a:masterClrMapping/>
  </p:clrMapOvr>
  <p:transition advTm="913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again!</a:t>
            </a:r>
            <a:endParaRPr lang="en-US" dirty="0"/>
          </a:p>
        </p:txBody>
      </p:sp>
      <p:pic>
        <p:nvPicPr>
          <p:cNvPr id="4098" name="Picture 2" descr="C:\Documents and Settings\Owner\Local Settings\Temporary Internet Files\Content.IE5\M1QQQ35Y\MC90043381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30480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4495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ight Arrow 5">
            <a:hlinkClick r:id="rId3" action="ppaction://hlinksldjump" highlightClick="1"/>
          </p:cNvPr>
          <p:cNvSpPr/>
          <p:nvPr/>
        </p:nvSpPr>
        <p:spPr>
          <a:xfrm flipH="1">
            <a:off x="2743200" y="5410200"/>
            <a:ext cx="3657600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Back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3434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Sorry! Try again. Look at what she’s holding.</a:t>
            </a:r>
            <a:endParaRPr lang="en-US" sz="2400" dirty="0"/>
          </a:p>
        </p:txBody>
      </p:sp>
    </p:spTree>
  </p:cSld>
  <p:clrMapOvr>
    <a:masterClrMapping/>
  </p:clrMapOvr>
  <p:transition advTm="790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5th grader.jpg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/>
          <a:srcRect r="80511"/>
          <a:stretch>
            <a:fillRect/>
          </a:stretch>
        </p:blipFill>
        <p:spPr>
          <a:xfrm>
            <a:off x="3733800" y="4035243"/>
            <a:ext cx="990600" cy="1451157"/>
          </a:xfrm>
          <a:prstGeom prst="rect">
            <a:avLst/>
          </a:prstGeom>
        </p:spPr>
      </p:pic>
      <p:pic>
        <p:nvPicPr>
          <p:cNvPr id="9" name="Content Placeholder 3" descr="5th grader.jpg">
            <a:hlinkClick r:id="rId4" action="ppaction://hlinksldjump" highlightClick="1"/>
          </p:cNvPr>
          <p:cNvPicPr>
            <a:picLocks noChangeAspect="1"/>
          </p:cNvPicPr>
          <p:nvPr/>
        </p:nvPicPr>
        <p:blipFill>
          <a:blip r:embed="rId5" cstate="print"/>
          <a:srcRect l="76867" b="-306"/>
          <a:stretch>
            <a:fillRect/>
          </a:stretch>
        </p:blipFill>
        <p:spPr>
          <a:xfrm>
            <a:off x="5486400" y="3962400"/>
            <a:ext cx="1169548" cy="1447800"/>
          </a:xfrm>
          <a:prstGeom prst="rect">
            <a:avLst/>
          </a:prstGeom>
        </p:spPr>
      </p:pic>
      <p:pic>
        <p:nvPicPr>
          <p:cNvPr id="10" name="Content Placeholder 3" descr="5th grader.jpg">
            <a:hlinkClick r:id="rId6" action="ppaction://hlinksldjump" highlightClick="1"/>
          </p:cNvPr>
          <p:cNvPicPr>
            <a:picLocks noChangeAspect="1"/>
          </p:cNvPicPr>
          <p:nvPr/>
        </p:nvPicPr>
        <p:blipFill>
          <a:blip r:embed="rId7" cstate="print"/>
          <a:srcRect l="38186" r="43484"/>
          <a:stretch>
            <a:fillRect/>
          </a:stretch>
        </p:blipFill>
        <p:spPr>
          <a:xfrm>
            <a:off x="7239000" y="3962400"/>
            <a:ext cx="914400" cy="1424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book might be a just right book for this 5</a:t>
            </a:r>
            <a:r>
              <a:rPr lang="en-US" baseline="30000" dirty="0" smtClean="0"/>
              <a:t>th</a:t>
            </a:r>
            <a:r>
              <a:rPr lang="en-US" dirty="0" smtClean="0"/>
              <a:t> grader?</a:t>
            </a:r>
            <a:endParaRPr lang="en-US" dirty="0"/>
          </a:p>
        </p:txBody>
      </p:sp>
      <p:pic>
        <p:nvPicPr>
          <p:cNvPr id="4" name="Content Placeholder 3" descr="5th grader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588818" y="1905000"/>
            <a:ext cx="2992582" cy="4114800"/>
          </a:xfrm>
        </p:spPr>
      </p:pic>
      <p:pic>
        <p:nvPicPr>
          <p:cNvPr id="5" name="Content Placeholder 3" descr="5th grader.jpg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752" y="2362200"/>
            <a:ext cx="1203496" cy="1781175"/>
          </a:xfrm>
          <a:prstGeom prst="rect">
            <a:avLst/>
          </a:prstGeom>
        </p:spPr>
      </p:pic>
      <p:pic>
        <p:nvPicPr>
          <p:cNvPr id="6" name="Content Placeholder 3" descr="5th grader.jpg">
            <a:hlinkClick r:id="rId6" action="ppaction://hlinksldjump" highlightClick="1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64375" y="2362200"/>
            <a:ext cx="1187450" cy="1781175"/>
          </a:xfrm>
          <a:prstGeom prst="rect">
            <a:avLst/>
          </a:prstGeom>
        </p:spPr>
      </p:pic>
      <p:pic>
        <p:nvPicPr>
          <p:cNvPr id="7" name="Content Placeholder 3" descr="5th grader.jpg">
            <a:hlinkClick r:id="rId4" action="ppaction://hlinksldjump" highlightClick="1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76049" y="2362200"/>
            <a:ext cx="1163701" cy="1781175"/>
          </a:xfrm>
          <a:prstGeom prst="rect">
            <a:avLst/>
          </a:prstGeom>
        </p:spPr>
      </p:pic>
    </p:spTree>
  </p:cSld>
  <p:clrMapOvr>
    <a:masterClrMapping/>
  </p:clrMapOvr>
  <p:transition advTm="2217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CORRECT!</a:t>
            </a:r>
            <a:endParaRPr lang="en-US" dirty="0"/>
          </a:p>
        </p:txBody>
      </p:sp>
      <p:pic>
        <p:nvPicPr>
          <p:cNvPr id="3074" name="Picture 2" descr="C:\Documents and Settings\Owner\Local Settings\Temporary Internet Files\Content.IE5\M1QQQ35Y\MC900433817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71600"/>
            <a:ext cx="28956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43434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Yes! That book was a JUST RIGHT FIT for her! It wasn’t too easy and it wasn’t too hard!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 smtClean="0"/>
              <a:t>You’re finished with the practice exercise. Continue to Lesson 2 next.</a:t>
            </a:r>
            <a:endParaRPr lang="en-US" sz="2400" b="1" dirty="0"/>
          </a:p>
        </p:txBody>
      </p:sp>
    </p:spTree>
  </p:cSld>
  <p:clrMapOvr>
    <a:masterClrMapping/>
  </p:clrMapOvr>
  <p:transition advTm="2332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again!</a:t>
            </a:r>
            <a:endParaRPr lang="en-US" dirty="0"/>
          </a:p>
        </p:txBody>
      </p:sp>
      <p:pic>
        <p:nvPicPr>
          <p:cNvPr id="4098" name="Picture 2" descr="C:\Documents and Settings\Owner\Local Settings\Temporary Internet Files\Content.IE5\M1QQQ35Y\MC90043381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30480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4495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ight Arrow 5">
            <a:hlinkClick r:id="rId3" action="ppaction://hlinksldjump" highlightClick="1"/>
          </p:cNvPr>
          <p:cNvSpPr/>
          <p:nvPr/>
        </p:nvSpPr>
        <p:spPr>
          <a:xfrm flipH="1">
            <a:off x="2743200" y="5410200"/>
            <a:ext cx="3657600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Back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4419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That was one was TOO EASY for her!</a:t>
            </a:r>
            <a:endParaRPr lang="en-US" sz="2400" dirty="0"/>
          </a:p>
        </p:txBody>
      </p:sp>
    </p:spTree>
  </p:cSld>
  <p:clrMapOvr>
    <a:masterClrMapping/>
  </p:clrMapOvr>
  <p:transition advTm="1209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again!</a:t>
            </a:r>
            <a:endParaRPr lang="en-US" dirty="0"/>
          </a:p>
        </p:txBody>
      </p:sp>
      <p:pic>
        <p:nvPicPr>
          <p:cNvPr id="4098" name="Picture 2" descr="C:\Documents and Settings\Owner\Local Settings\Temporary Internet Files\Content.IE5\M1QQQ35Y\MC90043381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30480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4495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ight Arrow 5">
            <a:hlinkClick r:id="rId3" action="ppaction://hlinksldjump" highlightClick="1"/>
          </p:cNvPr>
          <p:cNvSpPr/>
          <p:nvPr/>
        </p:nvSpPr>
        <p:spPr>
          <a:xfrm flipH="1">
            <a:off x="2743200" y="5410200"/>
            <a:ext cx="3657600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Back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4495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That  one was TOO HARD for her!</a:t>
            </a:r>
            <a:endParaRPr lang="en-US" sz="2400" dirty="0"/>
          </a:p>
        </p:txBody>
      </p:sp>
    </p:spTree>
  </p:cSld>
  <p:clrMapOvr>
    <a:masterClrMapping/>
  </p:clrMapOvr>
  <p:transition advTm="731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shows where to return a book when you’re finished?</a:t>
            </a:r>
            <a:endParaRPr lang="en-US" dirty="0"/>
          </a:p>
        </p:txBody>
      </p:sp>
      <p:pic>
        <p:nvPicPr>
          <p:cNvPr id="4" name="Picture 2" descr="C:\Documents and Settings\Owner\Desktop\GSU Classes\7230 Sel Dev Inst Tech\7230 Digital Story Photos\IMG_1160.JPG">
            <a:hlinkClick r:id="rId2" action="ppaction://hlinksldjump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84" y="2179638"/>
            <a:ext cx="4002616" cy="3001962"/>
          </a:xfrm>
          <a:prstGeom prst="rect">
            <a:avLst/>
          </a:prstGeom>
          <a:noFill/>
        </p:spPr>
      </p:pic>
      <p:pic>
        <p:nvPicPr>
          <p:cNvPr id="5" name="Picture 3" descr="C:\Documents and Settings\Owner\Desktop\GSU Classes\7230 Sel Dev Inst Tech\7230 Digital Story Photos\IMG_114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152652"/>
            <a:ext cx="4015022" cy="30111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525780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Shelving Cart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257800"/>
            <a:ext cx="134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Book Return</a:t>
            </a:r>
            <a:endParaRPr lang="en-US" dirty="0"/>
          </a:p>
        </p:txBody>
      </p:sp>
    </p:spTree>
  </p:cSld>
  <p:clrMapOvr>
    <a:masterClrMapping/>
  </p:clrMapOvr>
  <p:transition advTm="987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CORRECT!</a:t>
            </a:r>
            <a:endParaRPr lang="en-US" dirty="0"/>
          </a:p>
        </p:txBody>
      </p:sp>
      <p:pic>
        <p:nvPicPr>
          <p:cNvPr id="3074" name="Picture 2" descr="C:\Documents and Settings\Owner\Local Settings\Temporary Internet Files\Content.IE5\M1QQQ35Y\MC900433817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95400"/>
            <a:ext cx="2895600" cy="2895600"/>
          </a:xfrm>
          <a:prstGeom prst="rect">
            <a:avLst/>
          </a:prstGeom>
          <a:noFill/>
        </p:spPr>
      </p:pic>
      <p:sp>
        <p:nvSpPr>
          <p:cNvPr id="4" name="Right Arrow 3">
            <a:hlinkClick r:id="rId3" action="ppaction://hlinksldjump" highlightClick="1"/>
          </p:cNvPr>
          <p:cNvSpPr/>
          <p:nvPr/>
        </p:nvSpPr>
        <p:spPr>
          <a:xfrm>
            <a:off x="2971800" y="5257800"/>
            <a:ext cx="3657600" cy="12954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Next Question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495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Yes! The book drop is where you return your book to when finished.</a:t>
            </a:r>
            <a:endParaRPr lang="en-US" sz="2400" dirty="0"/>
          </a:p>
        </p:txBody>
      </p:sp>
    </p:spTree>
  </p:cSld>
  <p:clrMapOvr>
    <a:masterClrMapping/>
  </p:clrMapOvr>
  <p:transition advTm="99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again!</a:t>
            </a:r>
            <a:endParaRPr lang="en-US" dirty="0"/>
          </a:p>
        </p:txBody>
      </p:sp>
      <p:pic>
        <p:nvPicPr>
          <p:cNvPr id="4098" name="Picture 2" descr="C:\Documents and Settings\Owner\Local Settings\Temporary Internet Files\Content.IE5\M1QQQ35Y\MC90043381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30480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4114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shelf cart is where books are organized before being put back on the shelves. This is not where you give your book back.</a:t>
            </a:r>
            <a:endParaRPr lang="en-US" sz="2400" dirty="0"/>
          </a:p>
        </p:txBody>
      </p:sp>
      <p:sp>
        <p:nvSpPr>
          <p:cNvPr id="6" name="Right Arrow 5">
            <a:hlinkClick r:id="rId3" action="ppaction://hlinksldjump" highlightClick="1"/>
          </p:cNvPr>
          <p:cNvSpPr/>
          <p:nvPr/>
        </p:nvSpPr>
        <p:spPr>
          <a:xfrm flipH="1">
            <a:off x="2743200" y="5257800"/>
            <a:ext cx="3657600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Back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613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does NOT show what the media center is used for?</a:t>
            </a:r>
            <a:endParaRPr lang="en-US" dirty="0"/>
          </a:p>
        </p:txBody>
      </p:sp>
      <p:pic>
        <p:nvPicPr>
          <p:cNvPr id="2050" name="Picture 2" descr="C:\Documents and Settings\Owner\Desktop\GSU Classes\7230 Sel Dev Inst Tech\7230 Digital Story Photos\New Folder\Digital Story Photos 007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817812" cy="2113282"/>
          </a:xfrm>
          <a:prstGeom prst="rect">
            <a:avLst/>
          </a:prstGeom>
          <a:noFill/>
        </p:spPr>
      </p:pic>
      <p:pic>
        <p:nvPicPr>
          <p:cNvPr id="2051" name="Picture 3" descr="C:\Documents and Settings\Owner\Desktop\GSU Classes\7230 Sel Dev Inst Tech\7230 Digital Story Photos\New Folder\Digital Story Photos 018.jpg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4" y="1600200"/>
            <a:ext cx="2897186" cy="2172808"/>
          </a:xfrm>
          <a:prstGeom prst="rect">
            <a:avLst/>
          </a:prstGeom>
          <a:noFill/>
        </p:spPr>
      </p:pic>
      <p:pic>
        <p:nvPicPr>
          <p:cNvPr id="2052" name="Picture 4" descr="C:\Documents and Settings\Owner\Desktop\GSU Classes\7230 Sel Dev Inst Tech\7230 Digital Story Photos\IMG_1099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151778"/>
            <a:ext cx="2897204" cy="2172822"/>
          </a:xfrm>
          <a:prstGeom prst="rect">
            <a:avLst/>
          </a:prstGeom>
          <a:noFill/>
        </p:spPr>
      </p:pic>
      <p:pic>
        <p:nvPicPr>
          <p:cNvPr id="2053" name="Picture 5" descr="C:\Documents and Settings\Owner\Desktop\GSU Classes\7230 Sel Dev Inst Tech\7230 Digital Story Photos\IMG_1122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5812" y="4132738"/>
            <a:ext cx="2820988" cy="21156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6324600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365760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248400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3733800"/>
            <a:ext cx="85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Playing</a:t>
            </a:r>
            <a:endParaRPr lang="en-US" dirty="0"/>
          </a:p>
        </p:txBody>
      </p:sp>
    </p:spTree>
  </p:cSld>
  <p:clrMapOvr>
    <a:masterClrMapping/>
  </p:clrMapOvr>
  <p:transition advTm="1019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CORRECT!</a:t>
            </a:r>
            <a:endParaRPr lang="en-US" dirty="0"/>
          </a:p>
        </p:txBody>
      </p:sp>
      <p:pic>
        <p:nvPicPr>
          <p:cNvPr id="3074" name="Picture 2" descr="C:\Documents and Settings\Owner\Local Settings\Temporary Internet Files\Content.IE5\M1QQQ35Y\MC900433817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95400"/>
            <a:ext cx="2895600" cy="2895600"/>
          </a:xfrm>
          <a:prstGeom prst="rect">
            <a:avLst/>
          </a:prstGeom>
          <a:noFill/>
        </p:spPr>
      </p:pic>
      <p:sp>
        <p:nvSpPr>
          <p:cNvPr id="4" name="Right Arrow 3">
            <a:hlinkClick r:id="rId3" action="ppaction://hlinksldjump" highlightClick="1"/>
          </p:cNvPr>
          <p:cNvSpPr/>
          <p:nvPr/>
        </p:nvSpPr>
        <p:spPr>
          <a:xfrm>
            <a:off x="2971800" y="5410200"/>
            <a:ext cx="3657600" cy="12954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Next Question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2672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Yes! You should not play in the media center. It is a place for learning and reading for fun.</a:t>
            </a:r>
            <a:endParaRPr lang="en-US" sz="2400" dirty="0"/>
          </a:p>
        </p:txBody>
      </p:sp>
    </p:spTree>
  </p:cSld>
  <p:clrMapOvr>
    <a:masterClrMapping/>
  </p:clrMapOvr>
  <p:transition advTm="1315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again!</a:t>
            </a:r>
            <a:endParaRPr lang="en-US" dirty="0"/>
          </a:p>
        </p:txBody>
      </p:sp>
      <p:pic>
        <p:nvPicPr>
          <p:cNvPr id="4098" name="Picture 2" descr="C:\Documents and Settings\Owner\Local Settings\Temporary Internet Files\Content.IE5\M1QQQ35Y\MC90043381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30480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4495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ight Arrow 5">
            <a:hlinkClick r:id="rId3" action="ppaction://hlinksldjump" highlightClick="1"/>
          </p:cNvPr>
          <p:cNvSpPr/>
          <p:nvPr/>
        </p:nvSpPr>
        <p:spPr>
          <a:xfrm flipH="1">
            <a:off x="2743200" y="5410200"/>
            <a:ext cx="3657600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Back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343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That was one of the ways to correctly use the media center!</a:t>
            </a:r>
            <a:endParaRPr lang="en-US" sz="2400" dirty="0"/>
          </a:p>
        </p:txBody>
      </p:sp>
    </p:spTree>
  </p:cSld>
  <p:clrMapOvr>
    <a:masterClrMapping/>
  </p:clrMapOvr>
  <p:transition advTm="1325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book is NOT damaged?</a:t>
            </a:r>
            <a:endParaRPr lang="en-US" dirty="0"/>
          </a:p>
        </p:txBody>
      </p:sp>
      <p:pic>
        <p:nvPicPr>
          <p:cNvPr id="4" name="Content Placeholder 3" descr="damaged book ripped page.jpg">
            <a:hlinkClick r:id="rId2" action="ppaction://hlinksldjump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3993968" cy="2682081"/>
          </a:xfrm>
        </p:spPr>
      </p:pic>
      <p:pic>
        <p:nvPicPr>
          <p:cNvPr id="5" name="Content Placeholder 3" descr="damaged book ripped page.jpg">
            <a:hlinkClick r:id="rId4" action="ppaction://hlinksldjump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1143001"/>
            <a:ext cx="3657600" cy="2667000"/>
          </a:xfrm>
          <a:prstGeom prst="rect">
            <a:avLst/>
          </a:prstGeom>
        </p:spPr>
      </p:pic>
      <p:pic>
        <p:nvPicPr>
          <p:cNvPr id="6" name="Content Placeholder 3" descr="damaged book ripped page.jpg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6" cstate="print"/>
          <a:srcRect l="4197" t="6295" r="4525" b="9770"/>
          <a:stretch>
            <a:fillRect/>
          </a:stretch>
        </p:blipFill>
        <p:spPr>
          <a:xfrm>
            <a:off x="2438400" y="3657600"/>
            <a:ext cx="4419600" cy="3048000"/>
          </a:xfrm>
          <a:prstGeom prst="rect">
            <a:avLst/>
          </a:prstGeom>
        </p:spPr>
      </p:pic>
    </p:spTree>
  </p:cSld>
  <p:clrMapOvr>
    <a:masterClrMapping/>
  </p:clrMapOvr>
  <p:transition advTm="1223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CORRECT!</a:t>
            </a:r>
            <a:endParaRPr lang="en-US" dirty="0"/>
          </a:p>
        </p:txBody>
      </p:sp>
      <p:pic>
        <p:nvPicPr>
          <p:cNvPr id="3074" name="Picture 2" descr="C:\Documents and Settings\Owner\Local Settings\Temporary Internet Files\Content.IE5\M1QQQ35Y\MC900433817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95400"/>
            <a:ext cx="2895600" cy="2895600"/>
          </a:xfrm>
          <a:prstGeom prst="rect">
            <a:avLst/>
          </a:prstGeom>
          <a:noFill/>
        </p:spPr>
      </p:pic>
      <p:sp>
        <p:nvSpPr>
          <p:cNvPr id="4" name="Right Arrow 3">
            <a:hlinkClick r:id="rId3" action="ppaction://hlinksldjump" highlightClick="1"/>
          </p:cNvPr>
          <p:cNvSpPr/>
          <p:nvPr/>
        </p:nvSpPr>
        <p:spPr>
          <a:xfrm>
            <a:off x="3048000" y="5410200"/>
            <a:ext cx="3657600" cy="12954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Next Question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495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Yes! That was the book that was NOT damaged!</a:t>
            </a:r>
            <a:endParaRPr lang="en-US" sz="2400" dirty="0"/>
          </a:p>
        </p:txBody>
      </p:sp>
    </p:spTree>
  </p:cSld>
  <p:clrMapOvr>
    <a:masterClrMapping/>
  </p:clrMapOvr>
  <p:transition advTm="798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310</Words>
  <Application>Microsoft Office PowerPoint</Application>
  <PresentationFormat>On-screen Show (4:3)</PresentationFormat>
  <Paragraphs>48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Click on the pictures that show the proper checkout procedures</vt:lpstr>
      <vt:lpstr>Which picture shows where to return a book when you’re finished?</vt:lpstr>
      <vt:lpstr>You’re CORRECT!</vt:lpstr>
      <vt:lpstr>Try again!</vt:lpstr>
      <vt:lpstr>Which picture does NOT show what the media center is used for?</vt:lpstr>
      <vt:lpstr>You’re CORRECT!</vt:lpstr>
      <vt:lpstr>Try again!</vt:lpstr>
      <vt:lpstr>Which book is NOT damaged?</vt:lpstr>
      <vt:lpstr>You’re CORRECT!</vt:lpstr>
      <vt:lpstr>Try again!</vt:lpstr>
      <vt:lpstr>Who is searching the right way?</vt:lpstr>
      <vt:lpstr>You’re CORRECT!</vt:lpstr>
      <vt:lpstr>Try again!</vt:lpstr>
      <vt:lpstr>Which book might be a just right book for this 5th grader?</vt:lpstr>
      <vt:lpstr>You’re CORRECT!</vt:lpstr>
      <vt:lpstr>Try again!</vt:lpstr>
      <vt:lpstr>Try again!</vt:lpstr>
    </vt:vector>
  </TitlesOfParts>
  <Company>22ndstreetcomputers.com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on the pictures that show the proper checkout procedures</dc:title>
  <dc:creator>Owner</dc:creator>
  <cp:lastModifiedBy>Owner</cp:lastModifiedBy>
  <cp:revision>19</cp:revision>
  <dcterms:created xsi:type="dcterms:W3CDTF">2013-11-09T03:05:25Z</dcterms:created>
  <dcterms:modified xsi:type="dcterms:W3CDTF">2013-11-09T05:39:47Z</dcterms:modified>
</cp:coreProperties>
</file>